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5" r:id="rId12"/>
    <p:sldId id="266" r:id="rId13"/>
    <p:sldId id="267" r:id="rId14"/>
    <p:sldId id="268" r:id="rId15"/>
    <p:sldId id="269" r:id="rId16"/>
    <p:sldId id="270" r:id="rId17"/>
    <p:sldId id="28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6" autoAdjust="0"/>
    <p:restoredTop sz="94649" autoAdjust="0"/>
  </p:normalViewPr>
  <p:slideViewPr>
    <p:cSldViewPr>
      <p:cViewPr>
        <p:scale>
          <a:sx n="125" d="100"/>
          <a:sy n="125" d="100"/>
        </p:scale>
        <p:origin x="-672" y="11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08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147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24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658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204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164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41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09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354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09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9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B39A4-707D-4791-A781-FCCF81D62F9B}" type="datetimeFigureOut">
              <a:rPr lang="ko-KR" altLang="en-US" smtClean="0"/>
              <a:t>2015-07-17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30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061929"/>
              </p:ext>
            </p:extLst>
          </p:nvPr>
        </p:nvGraphicFramePr>
        <p:xfrm>
          <a:off x="323528" y="332656"/>
          <a:ext cx="8568952" cy="6336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86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Between </a:t>
                      </a:r>
                      <a:r>
                        <a:rPr lang="ko-KR" altLang="en-US" sz="1200" b="1" dirty="0" smtClean="0"/>
                        <a:t>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대표 사진 및 기본적인 정보 제공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42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2" descr="C:\Users\JavaPro\Desktop\'청춘'\정보통신전자공학부\SW융합\파이널프로젝트\벤치마킹\장재영\비트윈 캡쳐자료\Screenshot_2015-07-10-21-15-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268760"/>
            <a:ext cx="2880320" cy="512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320229"/>
              </p:ext>
            </p:extLst>
          </p:nvPr>
        </p:nvGraphicFramePr>
        <p:xfrm>
          <a:off x="5652120" y="908720"/>
          <a:ext cx="3168352" cy="5248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메뉴를 선택할 수 있는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메뉴 바가 존재한다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사용자의 사진과 이름을 제공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하고 도시와 도시의 날씨를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제공한다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대표 사진이다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상단의 아이콘을 누르면 대표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사진을 수정할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추억 상자 기능으로 </a:t>
                      </a:r>
                      <a:r>
                        <a:rPr lang="ko-KR" altLang="en-US" sz="1200" baseline="0" dirty="0" smtClean="0"/>
                        <a:t>클릭 시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추억으로 저장 해 놓은 정보들을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제공한다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D-Day </a:t>
                      </a:r>
                      <a:r>
                        <a:rPr lang="ko-KR" altLang="en-US" sz="1200" dirty="0" smtClean="0"/>
                        <a:t>기능으로 클릭 시 소중한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날을 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dirty="0" smtClean="0"/>
                        <a:t>기억할 수 있는 기념일로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이동한다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이벤트 상자를 클릭하면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Between</a:t>
                      </a:r>
                      <a:r>
                        <a:rPr lang="ko-KR" altLang="en-US" sz="1200" dirty="0" smtClean="0"/>
                        <a:t>에서 제공하는 여러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가지 이벤트에 참석이 가능하다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채팅 방으로 이동할 수 있는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버튼으로 클릭하면 채팅 창이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형성된다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756592" y="283541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718955" y="171532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348293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75586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65902" y="503415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43608" y="558924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43608" y="144633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99992" y="196303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75956" y="283541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735796" y="503415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599892" y="503415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1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387134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댓글</a:t>
                      </a:r>
                      <a:r>
                        <a:rPr lang="ko-KR" altLang="en-US" sz="1200" b="1" dirty="0" smtClean="0"/>
                        <a:t> 삭제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댓글을</a:t>
                      </a:r>
                      <a:r>
                        <a:rPr lang="ko-KR" altLang="en-US" sz="1200" b="1" dirty="0" smtClean="0"/>
                        <a:t> 삭제한다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메모 상세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218" name="Picture 2" descr="C:\Users\JavaPro\Desktop\'청춘'\정보통신전자공학부\SW융합\파이널프로젝트\벤치마킹\장재영\비트윈 캡쳐자료\Screenshot_2015-07-10-21-25-5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52" y="1252111"/>
            <a:ext cx="2736304" cy="486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289"/>
              </p:ext>
            </p:extLst>
          </p:nvPr>
        </p:nvGraphicFramePr>
        <p:xfrm>
          <a:off x="5652120" y="908720"/>
          <a:ext cx="3168352" cy="45262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X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버튼을 클릭 하면 </a:t>
                      </a:r>
                      <a:r>
                        <a:rPr lang="ko-KR" altLang="en-US" sz="1200" baseline="0" dirty="0" err="1" smtClean="0"/>
                        <a:t>댓글</a:t>
                      </a:r>
                      <a:r>
                        <a:rPr lang="ko-KR" altLang="en-US" sz="1200" baseline="0" dirty="0" smtClean="0"/>
                        <a:t> 삭제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화면이 제공되고 </a:t>
                      </a:r>
                      <a:r>
                        <a:rPr lang="ko-KR" altLang="en-US" sz="1200" baseline="0" dirty="0" err="1" smtClean="0"/>
                        <a:t>댓글</a:t>
                      </a:r>
                      <a:r>
                        <a:rPr lang="ko-KR" altLang="en-US" sz="1200" baseline="0" dirty="0" smtClean="0"/>
                        <a:t> 삭제를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진행할 수 있다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3291756" y="356410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221" name="Picture 5" descr="C:\Users\JavaPro\Desktop\'청춘'\정보통신전자공학부\SW융합\파이널프로젝트\벤치마킹\장재영\비트윈 캡쳐자료\Screenshot_2015-07-10-21-27-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7" t="38496" r="9055" b="34337"/>
          <a:stretch/>
        </p:blipFill>
        <p:spPr bwMode="auto">
          <a:xfrm>
            <a:off x="3547165" y="2225394"/>
            <a:ext cx="1744821" cy="102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77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54748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 상세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사진을 상세하게 본다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사진만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43" name="Picture 3" descr="C:\Users\JavaPro\Desktop\'청춘'\정보통신전자공학부\SW융합\파이널프로젝트\벤치마킹\장재영\비트윈 캡쳐자료\Screenshot_2015-07-10-21-29-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37042"/>
            <a:ext cx="2736304" cy="486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707938"/>
              </p:ext>
            </p:extLst>
          </p:nvPr>
        </p:nvGraphicFramePr>
        <p:xfrm>
          <a:off x="5652120" y="908720"/>
          <a:ext cx="3168352" cy="46908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사진을 클릭하면 사진을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확대 및 축소 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추억 상자 버튼 클릭 시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아이콘이 변경되고 추억 상자에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해당 사진이 저장된다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공유 버튼으로 클릭 시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사진 저장하기와 사진 공유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화면이 제공된다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버튼으로 클릭 시 작성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모드로 변경되고 </a:t>
                      </a:r>
                      <a:r>
                        <a:rPr lang="ko-KR" altLang="en-US" sz="1200" dirty="0" err="1" smtClean="0"/>
                        <a:t>댓글을</a:t>
                      </a:r>
                      <a:r>
                        <a:rPr lang="ko-KR" altLang="en-US" sz="1200" dirty="0" smtClean="0"/>
                        <a:t>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달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더</a:t>
                      </a:r>
                      <a:r>
                        <a:rPr lang="ko-KR" altLang="en-US" sz="1200" baseline="0" dirty="0" smtClean="0"/>
                        <a:t> 보기를 클릭하면 삭제와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수정을 선택할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 저장하기 버튼을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사진이 저장되고 사진 공유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버튼을 클릭하면 사진 공유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err="1" smtClean="0"/>
                        <a:t>앱</a:t>
                      </a:r>
                      <a:r>
                        <a:rPr lang="ko-KR" altLang="en-US" sz="1200" dirty="0" smtClean="0"/>
                        <a:t> 목록이 제공된다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-75586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00763" y="259845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44" name="Picture 4" descr="C:\Users\JavaPro\Desktop\'청춘'\정보통신전자공학부\SW융합\파이널프로젝트\벤치마킹\장재영\비트윈 캡쳐자료\Screenshot_2015-07-10-21-30-0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32" t="79318" r="1988" b="14360"/>
          <a:stretch/>
        </p:blipFill>
        <p:spPr bwMode="auto">
          <a:xfrm>
            <a:off x="3419872" y="4686064"/>
            <a:ext cx="563729" cy="52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539552" y="506184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21024" y="506184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95736" y="506184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15816" y="451420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45" name="Picture 5" descr="C:\Users\JavaPro\Desktop\'청춘'\정보통신전자공학부\SW융합\파이널프로젝트\벤치마킹\장재영\비트윈 캡쳐자료\Screenshot_2015-07-10-21-30-1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41808" r="7024" b="37988"/>
          <a:stretch/>
        </p:blipFill>
        <p:spPr bwMode="auto">
          <a:xfrm>
            <a:off x="3689160" y="3254391"/>
            <a:ext cx="1588221" cy="66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569556" y="284739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9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JavaPro\Desktop\'청춘'\정보통신전자공학부\SW융합\파이널프로젝트\벤치마킹\장재영\비트윈 캡쳐자료\Screenshot_2015-07-10-21-29-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37042"/>
            <a:ext cx="2736304" cy="486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736754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삭제 및 날짜 변경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삭제와 날짜를 변경할 수 있다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 상세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361593"/>
              </p:ext>
            </p:extLst>
          </p:nvPr>
        </p:nvGraphicFramePr>
        <p:xfrm>
          <a:off x="5652120" y="908720"/>
          <a:ext cx="3168352" cy="53491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더</a:t>
                      </a:r>
                      <a:r>
                        <a:rPr lang="ko-KR" altLang="en-US" sz="1200" baseline="0" dirty="0" smtClean="0"/>
                        <a:t> 보기 버튼을 클릭하면 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삭제를 진행할 수 있는 삭제 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버튼과 날짜를 변경할 수 있는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날짜 변경하기 버튼이 제공된다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날짜 변경하기 버튼을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사진</a:t>
                      </a:r>
                      <a:r>
                        <a:rPr lang="ko-KR" altLang="en-US" sz="1200" baseline="0" dirty="0" smtClean="0"/>
                        <a:t> 정보에 대한 날짜를 변경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날짜 변경하기 버튼을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달력 형태</a:t>
                      </a:r>
                      <a:r>
                        <a:rPr lang="ko-KR" altLang="en-US" sz="1200" baseline="0" dirty="0" smtClean="0"/>
                        <a:t>의 화면이 제공된다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374876" y="498983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266" name="Picture 2" descr="C:\Users\JavaPro\Desktop\'청춘'\정보통신전자공학부\SW융합\파이널프로젝트\벤치마킹\장재영\비트윈 캡쳐자료\Screenshot_2015-07-10-21-31-15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3" t="42869" r="7407" b="38542"/>
          <a:stretch/>
        </p:blipFill>
        <p:spPr bwMode="auto">
          <a:xfrm>
            <a:off x="2843808" y="4304766"/>
            <a:ext cx="2347634" cy="91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JavaPro\Desktop\'청춘'\정보통신전자공학부\SW융합\파이널프로젝트\벤치마킹\장재영\비트윈 캡쳐자료\Screenshot_2015-07-10-21-31-2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4" t="9219" r="12950" b="5194"/>
          <a:stretch/>
        </p:blipFill>
        <p:spPr bwMode="auto">
          <a:xfrm>
            <a:off x="3635896" y="1378080"/>
            <a:ext cx="1321111" cy="26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293475" y="498934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97531" y="123704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9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JavaPro\Desktop\'청춘'\정보통신전자공학부\SW융합\파이널프로젝트\벤치마킹\장재영\비트윈 캡쳐자료\Screenshot_2015-07-10-21-32-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41022"/>
            <a:ext cx="2736304" cy="486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94979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 올리기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사진을 찍거나 골라서 업로드 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사진만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451207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‘+’</a:t>
                      </a:r>
                      <a:r>
                        <a:rPr lang="ko-KR" altLang="en-US" sz="1200" dirty="0" smtClean="0"/>
                        <a:t>버튼을 클릭하면 사진 보내기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화면이 제공된다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사진을 찍거나 앨범 중에 사진을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선택하여 업로드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동영상도 업로드 할 수 있다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메모 작성하기 버튼을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사진만 보기 메뉴에서 메모를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작성할 수 있다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627784" y="384937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27784" y="453246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75856" y="141277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27784" y="302669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9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JavaPro\Desktop\'청춘'\정보통신전자공학부\SW융합\파이널프로젝트\벤치마킹\장재영\비트윈 캡쳐자료\Screenshot_2015-07-10-21-32-4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297429"/>
            <a:ext cx="2714848" cy="482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607270"/>
              </p:ext>
            </p:extLst>
          </p:nvPr>
        </p:nvGraphicFramePr>
        <p:xfrm>
          <a:off x="323528" y="332656"/>
          <a:ext cx="8568952" cy="6093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달력 보기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일정 보기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달력을</a:t>
                      </a:r>
                      <a:r>
                        <a:rPr lang="ko-KR" altLang="en-US" sz="1200" b="1" baseline="0" dirty="0" smtClean="0"/>
                        <a:t> 형태의 화면을 통해 게시 내용을</a:t>
                      </a:r>
                      <a:endParaRPr lang="en-US" altLang="ko-KR" sz="1200" b="1" baseline="0" dirty="0" smtClean="0"/>
                    </a:p>
                    <a:p>
                      <a:pPr algn="ctr" latinLnBrk="1"/>
                      <a:r>
                        <a:rPr lang="ko-KR" altLang="en-US" sz="1200" b="1" baseline="0" dirty="0" smtClean="0"/>
                        <a:t>간략하게 확인할 수 있다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942387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달력 보기 버튼을 클릭해서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달력 보기 메뉴로 이동한다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이전 달로 이동하기 버튼을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클릭해서 이전달로 이동한다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다음 달로 이동하기 버튼을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클릭해서 다음달로 이동한다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‘+’</a:t>
                      </a:r>
                      <a:r>
                        <a:rPr lang="ko-KR" altLang="en-US" sz="1200" dirty="0" smtClean="0"/>
                        <a:t>버튼을 클릭하면 일정이나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기념일을 추가할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67544" y="19549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9024" y="19549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51424" y="149085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59632" y="129742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9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18484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추가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일정을 추가한다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달력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339" name="Picture 3" descr="C:\Users\JavaPro\Desktop\'청춘'\정보통신전자공학부\SW융합\파이널프로젝트\벤치마킹\장재영\비트윈 캡쳐자료\Screenshot_2015-07-10-21-35-5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0" t="27905" r="38770" b="23580"/>
          <a:stretch/>
        </p:blipFill>
        <p:spPr bwMode="auto">
          <a:xfrm>
            <a:off x="3782747" y="1568462"/>
            <a:ext cx="1130099" cy="181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C:\Users\JavaPro\Desktop\'청춘'\정보통신전자공학부\SW융합\파이널프로젝트\벤치마킹\장재영\비트윈 캡쳐자료\Screenshot_2015-07-10-21-33-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82" y="1196753"/>
            <a:ext cx="2794810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611613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제목과 위치를 기록한다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위치도 텍스트 형태로 입력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일정이 하루</a:t>
                      </a:r>
                      <a:r>
                        <a:rPr lang="ko-KR" altLang="en-US" sz="1200" baseline="0" dirty="0" smtClean="0"/>
                        <a:t> 종일의 일정인지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체크한다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일정이 시작과 종료 시간을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설정할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반복 버튼을 클릭하면 반복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구간에 대한 설정을 진행할 수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알림 버튼을 클릭하면 알림의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시간에 대한 설정을 진행할 수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일정에 대한 메모를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기록할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843808" y="285096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72911" y="368102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2343615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0848" y="134076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47864" y="5309011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340" name="Picture 4" descr="C:\Users\JavaPro\Desktop\'청춘'\정보통신전자공학부\SW융합\파이널프로젝트\벤치마킹\장재영\비트윈 캡쳐자료\Screenshot_2015-07-10-21-36-2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4" t="38629" r="7344" b="35181"/>
          <a:stretch/>
        </p:blipFill>
        <p:spPr bwMode="auto">
          <a:xfrm>
            <a:off x="3810769" y="3385688"/>
            <a:ext cx="1522462" cy="8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462876" y="314362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341" name="Picture 5" descr="C:\Users\JavaPro\Desktop\'청춘'\정보통신전자공학부\SW융합\파이널프로젝트\벤치마킹\장재영\비트윈 캡쳐자료\Screenshot_2015-07-10-21-36-28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19922" r="7084" b="16094"/>
          <a:stretch/>
        </p:blipFill>
        <p:spPr bwMode="auto">
          <a:xfrm>
            <a:off x="4046466" y="4401601"/>
            <a:ext cx="1461638" cy="194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572000" y="422108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9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442752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 추가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기념일을 추가한다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달력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31852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버튼을 클릭하면 기념일에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관한 정보를 입력할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제목을 입력한다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버튼을 클릭하면 기념일의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종류를 선택할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홈 화면 표시 체크 박스를 클릭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하면 </a:t>
                      </a:r>
                      <a:r>
                        <a:rPr lang="ko-KR" altLang="en-US" sz="1200" dirty="0" err="1" smtClean="0"/>
                        <a:t>비트윈</a:t>
                      </a:r>
                      <a:r>
                        <a:rPr lang="ko-KR" altLang="en-US" sz="1200" dirty="0" smtClean="0"/>
                        <a:t> 홈 화면의 기념일에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표시된다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날짜 버튼을 클릭하면 달력이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제공되고 해당 기념일의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날짜를 등록할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-755866" y="348293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75586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362" name="Picture 2" descr="C:\Users\JavaPro\Desktop\'청춘'\정보통신전자공학부\SW융합\파이널프로젝트\벤치마킹\장재영\비트윈 캡쳐자료\Screenshot_2015-07-10-21-33-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02" y="1134657"/>
            <a:ext cx="2880320" cy="512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052294" y="177260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194" y="208418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182920" y="252463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82920" y="298002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JavaPro\Desktop\'청춘'\정보통신전자공학부\SW융합\파이널프로젝트\벤치마킹\장재영\비트윈 캡쳐자료\Screenshot_2015-07-10-21-36-47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9" t="24242" r="7831" b="19976"/>
          <a:stretch/>
        </p:blipFill>
        <p:spPr bwMode="auto">
          <a:xfrm>
            <a:off x="3779912" y="1321684"/>
            <a:ext cx="1704280" cy="198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380024" y="113465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7" name="Picture 3" descr="C:\Users\JavaPro\Desktop\'청춘'\정보통신전자공학부\SW융합\파이널프로젝트\벤치마킹\장재영\비트윈 캡쳐자료\Screenshot_2015-07-10-21-36-10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7" t="9687" r="12917" b="5234"/>
          <a:stretch/>
        </p:blipFill>
        <p:spPr bwMode="auto">
          <a:xfrm>
            <a:off x="3827264" y="3367035"/>
            <a:ext cx="1416248" cy="288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847884" y="336744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78356" y="344964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9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168210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 추가</a:t>
                      </a:r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기념일을 추가한다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달력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092759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완료 버튼을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기념일이 등록된다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설정일을 </a:t>
                      </a: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일로 세기 체크박스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클릭하면  해당 날짜를 </a:t>
                      </a: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일로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카운트 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반복 버튼을 클릭하면 반복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주기에 대한 설정을 진행할 수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알림 버튼을 클릭하면 알림을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시간을 설정할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간략하게 기념일에 대한 메모를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작성할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318402" y="470259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362" name="Picture 2" descr="C:\Users\JavaPro\Desktop\'청춘'\정보통신전자공학부\SW융합\파이널프로젝트\벤치마킹\장재영\비트윈 캡쳐자료\Screenshot_2015-07-10-21-33-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02" y="1134657"/>
            <a:ext cx="2880320" cy="512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304322" y="13646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11362" y="380138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809680" y="298002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1809680" y="343541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612576" y="1590045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60106" y="551723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-1814244" y="389080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425677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Picture 3" descr="C:\Users\JavaPro\Desktop\'청춘'\정보통신전자공학부\SW융합\파이널프로젝트\벤치마킹\장재영\비트윈 캡쳐자료\Screenshot_2015-07-10-21-35-59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0" t="27905" r="38770" b="23580"/>
          <a:stretch/>
        </p:blipFill>
        <p:spPr bwMode="auto">
          <a:xfrm>
            <a:off x="4211960" y="1562124"/>
            <a:ext cx="1130099" cy="181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777009" y="13646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Picture 5" descr="C:\Users\JavaPro\Desktop\'청춘'\정보통신전자공학부\SW융합\파이널프로젝트\벤치마킹\장재영\비트윈 캡쳐자료\Screenshot_2015-07-10-21-36-2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19922" r="7084" b="16094"/>
          <a:stretch/>
        </p:blipFill>
        <p:spPr bwMode="auto">
          <a:xfrm>
            <a:off x="4012558" y="3663108"/>
            <a:ext cx="1461638" cy="194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644008" y="346724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95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04705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달력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달력과 해당 날짜의 기념일 및 일정을 확인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C:\Users\JavaPro\Desktop\'청춘'\정보통신전자공학부\SW융합\파이널프로젝트\벤치마킹\장재영\비트윈 캡쳐자료\Screenshot_2015-07-10-21-38-2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34209"/>
            <a:ext cx="2673470" cy="475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571236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등록한 일정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및 기념일은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달력 보기 화면의 하단부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등록 된 날짜에 표시된다</a:t>
                      </a: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다른 날짜를 클릭하여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해당 날짜의 일정 및 기념일을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확인할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995936" y="276142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75586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47964" y="422108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3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avaPro\Desktop\'청춘'\정보통신전자공학부\SW융합\파이널프로젝트\벤치마킹\장재영\비트윈 캡쳐자료\Screenshot_2015-07-10-21-38-4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14350"/>
            <a:ext cx="2808312" cy="499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299892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기타 사항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기타 설정과 공지사항</a:t>
                      </a:r>
                      <a:r>
                        <a:rPr lang="en-US" altLang="ko-KR" sz="1200" b="1" dirty="0" smtClean="0"/>
                        <a:t>,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err="1" smtClean="0"/>
                        <a:t>기프트샵</a:t>
                      </a:r>
                      <a:r>
                        <a:rPr lang="ko-KR" altLang="en-US" sz="1200" b="1" baseline="0" dirty="0" smtClean="0"/>
                        <a:t> 등의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93342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버튼을 클릭하면 기타 사항</a:t>
                      </a:r>
                      <a:r>
                        <a:rPr lang="ko-KR" altLang="en-US" sz="1200" baseline="0" dirty="0" smtClean="0"/>
                        <a:t> 및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서비스들에 대한 설정을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진행할 수 있다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프로필 버튼을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등록된 개인 프로필을 수정 할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비트윈에서</a:t>
                      </a:r>
                      <a:r>
                        <a:rPr lang="ko-KR" altLang="en-US" sz="1200" dirty="0" smtClean="0"/>
                        <a:t> 제공하는 공지사항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err="1" smtClean="0"/>
                        <a:t>앱의</a:t>
                      </a:r>
                      <a:r>
                        <a:rPr lang="ko-KR" altLang="en-US" sz="1200" dirty="0" smtClean="0"/>
                        <a:t> 설정 스티커 스토어에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연결할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기프트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샵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모바일</a:t>
                      </a:r>
                      <a:r>
                        <a:rPr lang="ko-KR" altLang="en-US" sz="1200" dirty="0" smtClean="0"/>
                        <a:t> 쿠폰 </a:t>
                      </a:r>
                      <a:r>
                        <a:rPr lang="ko-KR" altLang="en-US" sz="1200" dirty="0" err="1" smtClean="0"/>
                        <a:t>샵</a:t>
                      </a:r>
                      <a:r>
                        <a:rPr lang="ko-KR" altLang="en-US" sz="1200" dirty="0" smtClean="0"/>
                        <a:t> 등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유료 서비스를 이용할 수 있고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테마를 수정할 수 있다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비트윈과</a:t>
                      </a:r>
                      <a:r>
                        <a:rPr lang="ko-KR" altLang="en-US" sz="1200" dirty="0" smtClean="0"/>
                        <a:t> 연관된 다른 </a:t>
                      </a:r>
                      <a:r>
                        <a:rPr lang="ko-KR" altLang="en-US" sz="1200" dirty="0" err="1" smtClean="0"/>
                        <a:t>앱을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다운 받을 수 있다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07504" y="213285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7504" y="302669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23728" y="148478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03848" y="213285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7504" y="445894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3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JavaPro\Desktop\'청춘'\정보통신전자공학부\SW융합\파이널프로젝트\벤치마킹\장재영\비트윈 캡쳐자료\Screenshot_2015-07-10-21-21-5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68" y="1228948"/>
            <a:ext cx="2791888" cy="496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092390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 및 메모 게시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 및 메모를 게시한다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276079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메뉴 바 중 사진 및 메모 게시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버튼을 클릭하면 사진 및 메모를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게시</a:t>
                      </a:r>
                      <a:r>
                        <a:rPr lang="ko-KR" altLang="en-US" sz="1200" baseline="0" dirty="0" smtClean="0"/>
                        <a:t> 할 수 있는 창으로 이동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 버튼은 기본으로 설정되어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있고 클릭 시 사진과 메모를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순서대로 화면에서 볼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246672" y="186639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71600" y="134076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-755866" y="348293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75586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91680" y="3414621"/>
            <a:ext cx="122413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36776" y="3414621"/>
            <a:ext cx="122413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78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273644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개인 프로필 수정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개인 프로필을 수정할 수 있다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기타 사항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011008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저장 버튼을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수정 된 개인 프로필 내용이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저장된다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이름을 수정할 수 있다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상태 메시지를 수정할 수 있다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생일을 수정할 수 있다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성별을 수정할 수 있다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나의 계정과 상대방의 계정을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수정할 수 있다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비밀번호를 수정하거나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상대방과의 연결을 끊을 수 있고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로그아웃을 진행할 수 있다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955631" y="2028201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962126" y="257130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25540" y="125736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100" name="Picture 4" descr="C:\Users\JavaPro\Desktop\그림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36905"/>
            <a:ext cx="2088232" cy="493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962126" y="314096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62126" y="363317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977243" y="459062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962126" y="537321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3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avaPro\Desktop\'청춘'\정보통신전자공학부\SW융합\파이널프로젝트\벤치마킹\장재영\비트윈 캡쳐자료\Screenshot_2015-07-10-21-38-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4839"/>
            <a:ext cx="2751511" cy="489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171677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알림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비트윈</a:t>
                      </a:r>
                      <a:r>
                        <a:rPr lang="ko-KR" altLang="en-US" sz="1200" b="1" baseline="0" dirty="0" err="1" smtClean="0"/>
                        <a:t>의</a:t>
                      </a:r>
                      <a:r>
                        <a:rPr lang="ko-KR" altLang="en-US" sz="1200" b="1" baseline="0" dirty="0" smtClean="0"/>
                        <a:t> 주요 기능들의 알림을 제공한다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546620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알림 버튼을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알림 </a:t>
                      </a:r>
                      <a:r>
                        <a:rPr lang="ko-KR" altLang="en-US" sz="1200" dirty="0" err="1" smtClean="0"/>
                        <a:t>히스토리가</a:t>
                      </a:r>
                      <a:r>
                        <a:rPr lang="ko-KR" altLang="en-US" sz="1200" dirty="0" smtClean="0"/>
                        <a:t> 제공된다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알림을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알림의 해당 내용으로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이동한다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731130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75586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83768" y="141277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3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JavaPro\Desktop\'청춘'\정보통신전자공학부\SW융합\파이널프로젝트\벤치마킹\장재영\비트윈 캡쳐자료\Screenshot_2015-07-10-21-39-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2808312" cy="499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896870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채팅 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상대방과의 채팅을 진행한다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모든 기능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33950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상단의 화살표를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멀티미디어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대화 편집</a:t>
                      </a:r>
                      <a:r>
                        <a:rPr lang="en-US" altLang="ko-KR" sz="1200" dirty="0" smtClean="0"/>
                        <a:t>, 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기능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옵션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바로가기</a:t>
                      </a:r>
                      <a:r>
                        <a:rPr lang="ko-KR" altLang="en-US" sz="1200" dirty="0" smtClean="0"/>
                        <a:t> 메뉴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‘+’</a:t>
                      </a:r>
                      <a:r>
                        <a:rPr lang="ko-KR" altLang="en-US" sz="1200" dirty="0" smtClean="0"/>
                        <a:t>버튼을 클릭하면  카메라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사진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동영상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음성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모바일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쿠폰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스티커 스토어 메뉴 제공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아이콘을 클릭하면 </a:t>
                      </a:r>
                      <a:r>
                        <a:rPr lang="ko-KR" altLang="en-US" sz="1200" dirty="0" err="1" smtClean="0"/>
                        <a:t>비트윈에서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제공하는 </a:t>
                      </a:r>
                      <a:r>
                        <a:rPr lang="ko-KR" altLang="en-US" sz="1200" dirty="0" err="1" smtClean="0"/>
                        <a:t>이모티콘과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이모티콘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구입 서비스 메뉴가 제공된다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전송 버튼을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입력한 메시지가 전송된다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93597" y="544522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79712" y="596161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80792" y="158177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323538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147" name="Picture 3" descr="C:\Users\JavaPro\Desktop\'청춘'\정보통신전자공학부\SW융합\파이널프로젝트\벤치마킹\장재영\비트윈 캡쳐자료\Screenshot_2015-07-10-21-39-4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51" b="1"/>
          <a:stretch/>
        </p:blipFill>
        <p:spPr bwMode="auto">
          <a:xfrm>
            <a:off x="-2883017" y="5109186"/>
            <a:ext cx="2883017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JavaPro\Desktop\'청춘'\정보통신전자공학부\SW융합\파이널프로젝트\벤치마킹\장재영\비트윈 캡쳐자료\Screenshot_2015-07-10-21-41-15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" b="71742"/>
          <a:stretch/>
        </p:blipFill>
        <p:spPr bwMode="auto">
          <a:xfrm>
            <a:off x="2483768" y="2082014"/>
            <a:ext cx="2878584" cy="123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414631" y="573391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3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Users\JavaPro\Desktop\'청춘'\정보통신전자공학부\SW융합\파이널프로젝트\벤치마킹\장재영\비트윈 캡쳐자료\Screenshot_2015-07-10-21-41-1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" b="71742"/>
          <a:stretch/>
        </p:blipFill>
        <p:spPr bwMode="auto">
          <a:xfrm>
            <a:off x="1043608" y="1404718"/>
            <a:ext cx="3744416" cy="160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029416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채팅 방 상단 메뉴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기타 다양한 기능을 제공한다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채팅 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89094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멀티미디어 버튼을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공유한 사진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음성 메시지의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내용을 보여준다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대화 편집은 현재 채팅 창에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진행중인 채팅 내용을 편집하는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기능이다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삭제할 수 있음</a:t>
                      </a:r>
                      <a:r>
                        <a:rPr lang="en-US" altLang="ko-KR" sz="1200" dirty="0" smtClean="0"/>
                        <a:t>(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-755866" y="348293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75586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3608" y="177281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07704" y="177281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63788" y="177281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91880" y="177281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170" name="Picture 2" descr="C:\Users\JavaPro\Desktop\'청춘'\정보통신전자공학부\SW융합\파이널프로젝트\벤치마킹\장재영\비트윈 캡쳐자료\Screenshot_2015-07-10-21-41-30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5" b="29743"/>
          <a:stretch/>
        </p:blipFill>
        <p:spPr bwMode="auto">
          <a:xfrm>
            <a:off x="682386" y="3254391"/>
            <a:ext cx="1730556" cy="198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30358" y="277731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171" name="Picture 3" descr="C:\Users\JavaPro\Desktop\'청춘'\정보통신전자공학부\SW융합\파이널프로젝트\벤치마킹\장재영\비트윈 캡쳐자료\Screenshot_2015-07-10-21-42-24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87"/>
          <a:stretch/>
        </p:blipFill>
        <p:spPr bwMode="auto">
          <a:xfrm>
            <a:off x="2631404" y="3535262"/>
            <a:ext cx="2888969" cy="277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531712" y="3217071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3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47826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기능</a:t>
                      </a:r>
                      <a:r>
                        <a:rPr lang="en-US" altLang="ko-KR" sz="1200" b="1" baseline="0" dirty="0" smtClean="0"/>
                        <a:t> / </a:t>
                      </a:r>
                      <a:r>
                        <a:rPr lang="ko-KR" altLang="en-US" sz="1200" b="1" baseline="0" dirty="0" smtClean="0"/>
                        <a:t>옵션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기타 옵션을 설정할 수 있다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채팅 방 상단 메뉴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302625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배경과 글꼴 크기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대화 내용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내보내기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스티커 설정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등을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설정할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 업로드의 질과 음성 녹음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간편 모드 사용 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핸드셋</a:t>
                      </a:r>
                      <a:r>
                        <a:rPr lang="ko-KR" altLang="en-US" sz="1200" dirty="0" smtClean="0"/>
                        <a:t> 모드</a:t>
                      </a:r>
                      <a:r>
                        <a:rPr lang="en-US" altLang="ko-KR" sz="1200" dirty="0" smtClean="0"/>
                        <a:t>, 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세로화면 고정 등을 설정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스티커를 구입할 수 있는데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스티커는 그룹별로 묶어져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있다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하단의</a:t>
                      </a:r>
                      <a:r>
                        <a:rPr lang="ko-KR" altLang="en-US" sz="1200" baseline="0" dirty="0" smtClean="0"/>
                        <a:t> 메뉴의 설정을 통해서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글씨의 크기를 설정함과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동시에 확인할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-75586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194" name="Picture 2" descr="C:\Users\JavaPro\Desktop\'청춘'\정보통신전자공학부\SW융합\파이널프로젝트\벤치마킹\장재영\비트윈 캡쳐자료\Screenshot_2015-07-10-21-42-3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2808312" cy="499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361163" y="196588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63845" y="4080205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63845" y="3254391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2" descr="C:\Users\JavaPro\Desktop\'청춘'\정보통신전자공학부\SW융합\파이널프로젝트\벤치마킹\장재영\비트윈 캡쳐자료\Screenshot_2015-07-10-21-43-2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349" y="1292157"/>
            <a:ext cx="1735731" cy="308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04321" y="150969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3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JavaPro\Desktop\'청춘'\정보통신전자공학부\SW융합\파이널프로젝트\벤치마킹\장재영\비트윈 캡쳐자료\Screenshot_2015-07-10-21-39-4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1149"/>
            <a:ext cx="2755663" cy="489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790385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채팅 방 하단 메뉴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하단 메뉴를 제공한다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채팅 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266270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카메라 버튼을 클릭하면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사진과 동영상 촬영으로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진행된다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 버튼을 클릭하면 앨범 중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어떤 사진을 전송 할 것인지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선택할 수 있다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동영상 버튼을 클릭하면 스마트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폰 내부에 저장되어 있는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동영상 목록을 확인할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음성 버튼을 클릭하면 전송할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음성을 녹음할 수 있다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모바일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쿠폰샵</a:t>
                      </a:r>
                      <a:r>
                        <a:rPr lang="ko-KR" altLang="en-US" sz="1200" dirty="0" smtClean="0"/>
                        <a:t> 버튼을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err="1" smtClean="0"/>
                        <a:t>모바일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쿠폰샵으로</a:t>
                      </a:r>
                      <a:r>
                        <a:rPr lang="ko-KR" altLang="en-US" sz="1200" dirty="0" smtClean="0"/>
                        <a:t> 연결된다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스티커 스토어 버튼을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스토어로 연결된다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-755866" y="348293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75586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3724" y="429062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59632" y="429062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23728" y="429062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3724" y="515719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59632" y="515719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3728" y="515719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219" name="Picture 3" descr="C:\Users\JavaPro\Desktop\'청춘'\정보통신전자공학부\SW융합\파이널프로젝트\벤치마킹\장재영\비트윈 캡쳐자료\Screenshot_2015-07-10-21-40-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2" t="38880" r="8740" b="35000"/>
          <a:stretch/>
        </p:blipFill>
        <p:spPr bwMode="auto">
          <a:xfrm>
            <a:off x="3763137" y="1247556"/>
            <a:ext cx="1543524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887575" y="122421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220" name="Picture 4" descr="C:\Users\JavaPro\Desktop\'청춘'\정보통신전자공학부\SW융합\파이널프로젝트\벤치마킹\장재영\비트윈 캡쳐자료\Screenshot_2015-07-10-21-40-1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89"/>
          <a:stretch/>
        </p:blipFill>
        <p:spPr bwMode="auto">
          <a:xfrm>
            <a:off x="3724233" y="2373894"/>
            <a:ext cx="1693683" cy="226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456178" y="209034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221" name="Picture 5" descr="C:\Users\JavaPro\Desktop\'청춘'\정보통신전자공학부\SW융합\파이널프로젝트\벤치마킹\장재영\비트윈 캡쳐자료\Screenshot_2015-07-10-21-40-28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66"/>
          <a:stretch/>
        </p:blipFill>
        <p:spPr bwMode="auto">
          <a:xfrm>
            <a:off x="3337698" y="5417215"/>
            <a:ext cx="2053933" cy="55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262529" y="515719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3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137392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메인 화면 하단 메뉴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추억 상자</a:t>
                      </a:r>
                      <a:r>
                        <a:rPr lang="en-US" altLang="ko-KR" sz="1200" b="1" dirty="0" smtClean="0"/>
                        <a:t>, D-Day,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이벤트 상자 등을 확인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708476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저장 해 놓은 추억 상자로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이동한다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저장 해 놓은 기념일로 이동한다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비트윈에서</a:t>
                      </a:r>
                      <a:r>
                        <a:rPr lang="ko-KR" altLang="en-US" sz="1200" dirty="0" smtClean="0"/>
                        <a:t> 제공하는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이벤트 제공 서비스로 이동한다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추억 상자로 이동하면 추억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상자에 저장해 놓은 이미지와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메모가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-75586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007894" y="257130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899882" y="329978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Picture 2" descr="C:\Users\JavaPro\Desktop\'청춘'\정보통신전자공학부\SW융합\파이널프로젝트\벤치마킹\장재영\비트윈 캡쳐자료\Screenshot_2015-07-10-21-15-15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" t="81157" r="3801" b="2578"/>
          <a:stretch/>
        </p:blipFill>
        <p:spPr bwMode="auto">
          <a:xfrm>
            <a:off x="1259632" y="1268760"/>
            <a:ext cx="3240360" cy="101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007604" y="119675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23728" y="119675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75856" y="119675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43" name="Picture 3" descr="C:\Users\JavaPro\Desktop\'청춘'\정보통신전자공학부\SW융합\파이널프로젝트\벤치마킹\장재영\비트윈 캡쳐자료\Screenshot_2015-07-10-21-44-3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44"/>
          <a:stretch/>
        </p:blipFill>
        <p:spPr bwMode="auto">
          <a:xfrm>
            <a:off x="1763688" y="3026697"/>
            <a:ext cx="2726304" cy="253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511660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46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JavaPro\Desktop\'청춘'\정보통신전자공학부\SW융합\파이널프로젝트\벤치마킹\장재영\비트윈 캡쳐자료\Screenshot_2015-07-10-21-44-5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50599"/>
            <a:ext cx="2736304" cy="486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459679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D-Day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D-Day </a:t>
                      </a:r>
                      <a:r>
                        <a:rPr lang="ko-KR" altLang="en-US" sz="1200" b="1" dirty="0" smtClean="0"/>
                        <a:t>및 기념일 확인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659895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D-Day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버튼을 클릭하면 기념일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화면으로 넘어가고 기념일과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생일 등 목록을 제공한다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기념일을 클릭하면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상세 보기로 넘어간다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기념일 추가 버튼을 클릭하여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기념일을 추가할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098144" y="449473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007894" y="257130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19872" y="2115921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55882" y="302669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9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JavaPro\Desktop\'청춘'\정보통신전자공학부\SW융합\파이널프로젝트\벤치마킹\장재영\비트윈 캡쳐자료\Screenshot_2015-07-10-21-45-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4" y="1253461"/>
            <a:ext cx="2728527" cy="485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217248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이벤트 상자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이벤트 상자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이벤트 상자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017398"/>
              </p:ext>
            </p:extLst>
          </p:nvPr>
        </p:nvGraphicFramePr>
        <p:xfrm>
          <a:off x="5652120" y="908720"/>
          <a:ext cx="3168352" cy="51954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63803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1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이벤트 상자 버튼을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err="1" smtClean="0"/>
                        <a:t>비트윈에서</a:t>
                      </a:r>
                      <a:r>
                        <a:rPr lang="ko-KR" altLang="en-US" sz="1200" dirty="0" smtClean="0"/>
                        <a:t> 제공하는 각종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이벤트에 대한 정보를 제공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받을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91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‘X’</a:t>
                      </a:r>
                      <a:r>
                        <a:rPr lang="ko-KR" altLang="en-US" sz="1200" dirty="0" smtClean="0"/>
                        <a:t>버튼을 클릭하면 되돌아 간다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91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91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91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918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-75586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007894" y="257130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19871" y="145914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99792" y="168462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9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453867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도시 및 날씨 설정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도시를 설정하고 해당 도시의</a:t>
                      </a:r>
                      <a:r>
                        <a:rPr lang="ko-KR" altLang="en-US" sz="1200" b="1" baseline="0" dirty="0"/>
                        <a:t> </a:t>
                      </a:r>
                      <a:r>
                        <a:rPr lang="ko-KR" altLang="en-US" sz="1200" b="1" baseline="0" dirty="0" smtClean="0"/>
                        <a:t>날씨 정보 제공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314" name="Picture 2" descr="C:\Users\JavaPro\Desktop\'청춘'\정보통신전자공학부\SW융합\파이널프로젝트\벤치마킹\장재영\비트윈 캡쳐자료\Screenshot_2015-07-10-21-45-3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" t="12992" r="521" b="51223"/>
          <a:stretch/>
        </p:blipFill>
        <p:spPr bwMode="auto">
          <a:xfrm>
            <a:off x="1331640" y="3109432"/>
            <a:ext cx="3949700" cy="253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400953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도시와 날씨 버튼을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도시를 설정할 수 있고 해당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도시의 날씨 정보를 불러들인다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-75586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007894" y="257130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755866" y="119675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7584" y="302669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Picture 2" descr="C:\Users\JavaPro\Desktop\'청춘'\정보통신전자공학부\SW융합\파이널프로젝트\벤치마킹\장재영\비트윈 캡쳐자료\Screenshot_2015-07-10-21-15-15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00"/>
          <a:stretch/>
        </p:blipFill>
        <p:spPr bwMode="auto">
          <a:xfrm>
            <a:off x="1043608" y="1340768"/>
            <a:ext cx="2880320" cy="114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051720" y="199990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9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42652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사진만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게시 된 사진 및 메모 중 사진만 본다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409383"/>
              </p:ext>
            </p:extLst>
          </p:nvPr>
        </p:nvGraphicFramePr>
        <p:xfrm>
          <a:off x="5652120" y="908720"/>
          <a:ext cx="3168352" cy="51845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게시 된 사진 및 메모 중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클릭 시 게시 사진만 제공한다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 클릭 시 사진이 확대되고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사진에 대한 정보가 제공된다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074" name="Picture 2" descr="C:\Users\JavaPro\Desktop\'청춘'\정보통신전자공학부\SW융합\파이널프로젝트\벤치마킹\장재영\비트윈 캡쳐자료\Screenshot_2015-07-10-21-22-3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302296"/>
            <a:ext cx="2736304" cy="486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835696" y="177281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23628" y="270892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18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JavaPro\Desktop\'청춘'\정보통신전자공학부\SW융합\파이널프로젝트\벤치마킹\장재영\비트윈 캡쳐자료\Screenshot_2015-07-10-21-15-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229262"/>
            <a:ext cx="2695515" cy="479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050032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대표 사진 바꾸기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대표 사진을 바꿀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354606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대표 사진을 클릭하면 대표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사진 설정과 관련된 화면이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제공된다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대표 사진 바꾸기 메뉴를 통해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사진을 찍거나 앨범 중 선택하여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대표 사진을 수정할 수 있다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043608" y="329978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338" name="Picture 2" descr="C:\Users\JavaPro\Desktop\'청춘'\정보통신전자공학부\SW융합\파이널프로젝트\벤치마킹\장재영\비트윈 캡쳐자료\Screenshot_2015-07-10-21-45-3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4" t="30417" r="8147" b="26874"/>
          <a:stretch/>
        </p:blipFill>
        <p:spPr bwMode="auto">
          <a:xfrm>
            <a:off x="3336666" y="1395068"/>
            <a:ext cx="2100969" cy="190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644008" y="135475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9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0826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메모만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게시 된 사진과 메모 중 메모만 본다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146110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게시 된 사진 및 메모 중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클릭 시 게시 사진만 제공한다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메모를 클릭하면 메모에 대한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정보를 제공 받는다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-755866" y="348293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75586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755866" y="220486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098" name="Picture 2" descr="C:\Users\JavaPro\Desktop\'청춘'\정보통신전자공학부\SW융합\파이널프로젝트\벤치마킹\장재영\비트윈 캡쳐자료\Screenshot_2015-07-10-21-22-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196752"/>
            <a:ext cx="2808312" cy="499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879812" y="174947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43608" y="281946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83868" y="3047161"/>
            <a:ext cx="612068" cy="227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303748" y="4208965"/>
            <a:ext cx="122413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83868" y="3240399"/>
            <a:ext cx="756084" cy="227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18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avaPro\Desktop\'청춘'\정보통신전자공학부\SW융합\파이널프로젝트\벤치마킹\장재영\비트윈 캡쳐자료\Screenshot_2015-07-10-21-23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906" y="1196751"/>
            <a:ext cx="2820077" cy="501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503978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메모</a:t>
                      </a:r>
                      <a:r>
                        <a:rPr lang="ko-KR" altLang="en-US" sz="1200" b="1" baseline="0" dirty="0" smtClean="0"/>
                        <a:t>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메모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메모만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146404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메모를 클릭하면 메모에 대한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상세 정보가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추억 상자 버튼으로 클릭 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해당 메모가 추억 상자에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담긴다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공유 버튼으로 클릭 시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공유</a:t>
                      </a:r>
                      <a:r>
                        <a:rPr lang="ko-KR" altLang="en-US" sz="1200" baseline="0" dirty="0" smtClean="0"/>
                        <a:t> 할 수 있는 </a:t>
                      </a:r>
                      <a:r>
                        <a:rPr lang="ko-KR" altLang="en-US" sz="1200" baseline="0" dirty="0" err="1" smtClean="0"/>
                        <a:t>앱</a:t>
                      </a:r>
                      <a:r>
                        <a:rPr lang="ko-KR" altLang="en-US" sz="1200" baseline="0" dirty="0" smtClean="0"/>
                        <a:t> 목록이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제공된다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버튼으로 클릭 시 작성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모드로 변경되고 </a:t>
                      </a:r>
                      <a:r>
                        <a:rPr lang="ko-KR" altLang="en-US" sz="1200" dirty="0" err="1" smtClean="0"/>
                        <a:t>댓글을</a:t>
                      </a:r>
                      <a:r>
                        <a:rPr lang="ko-KR" altLang="en-US" sz="1200" dirty="0" smtClean="0"/>
                        <a:t>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달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더</a:t>
                      </a:r>
                      <a:r>
                        <a:rPr lang="ko-KR" altLang="en-US" sz="1200" baseline="0" dirty="0" smtClean="0"/>
                        <a:t> 보기를 클릭하면 삭제와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수정을 선택할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-755866" y="348293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75586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07906" y="335699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64440" y="479715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545912" y="479715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20624" y="479715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75955" y="370227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9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38720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메모 상세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메모의 내용을</a:t>
                      </a:r>
                      <a:r>
                        <a:rPr lang="ko-KR" altLang="en-US" sz="1200" b="1" baseline="0" dirty="0" smtClean="0"/>
                        <a:t> 제공하고 공유 및 </a:t>
                      </a:r>
                      <a:r>
                        <a:rPr lang="ko-KR" altLang="en-US" sz="1200" b="1" baseline="0" dirty="0" err="1" smtClean="0"/>
                        <a:t>댓글을</a:t>
                      </a:r>
                      <a:r>
                        <a:rPr lang="ko-KR" altLang="en-US" sz="1200" b="1" baseline="0" dirty="0" smtClean="0"/>
                        <a:t> 게시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메모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55178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수정하기 버튼으로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수정</a:t>
                      </a:r>
                      <a:r>
                        <a:rPr lang="ko-KR" altLang="en-US" sz="1200" baseline="0" dirty="0" smtClean="0"/>
                        <a:t> 모드로 변경된다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추억 상자 버튼으로 클릭 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해당 메모가 추억 상자에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담긴다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공유 버튼으로 클릭 시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공유</a:t>
                      </a:r>
                      <a:r>
                        <a:rPr lang="ko-KR" altLang="en-US" sz="1200" baseline="0" dirty="0" smtClean="0"/>
                        <a:t> 할 수 있는 </a:t>
                      </a:r>
                      <a:r>
                        <a:rPr lang="ko-KR" altLang="en-US" sz="1200" baseline="0" dirty="0" err="1" smtClean="0"/>
                        <a:t>앱</a:t>
                      </a:r>
                      <a:r>
                        <a:rPr lang="ko-KR" altLang="en-US" sz="1200" baseline="0" dirty="0" smtClean="0"/>
                        <a:t> 목록이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제공된다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버튼으로 클릭 시 작성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모드로 변경되고 </a:t>
                      </a:r>
                      <a:r>
                        <a:rPr lang="ko-KR" altLang="en-US" sz="1200" dirty="0" err="1" smtClean="0"/>
                        <a:t>댓글을</a:t>
                      </a:r>
                      <a:r>
                        <a:rPr lang="ko-KR" altLang="en-US" sz="1200" dirty="0" smtClean="0"/>
                        <a:t>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달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더</a:t>
                      </a:r>
                      <a:r>
                        <a:rPr lang="ko-KR" altLang="en-US" sz="1200" baseline="0" dirty="0" smtClean="0"/>
                        <a:t> 보기를 클릭하면 삭제와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수정을 선택할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번의 추억 상자 버튼을 클릭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하면 다음과 같이 아이콘이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버튼이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변경된다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5</a:t>
                      </a:r>
                      <a:r>
                        <a:rPr lang="ko-KR" altLang="en-US" sz="1200" dirty="0" smtClean="0"/>
                        <a:t>번의 더</a:t>
                      </a:r>
                      <a:r>
                        <a:rPr lang="ko-KR" altLang="en-US" sz="1200" baseline="0" dirty="0" smtClean="0"/>
                        <a:t> 보기 버튼을 클릭하면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삭제와 수정 버튼이 제공된다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-755866" y="348293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75586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19092" y="134076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146" name="Picture 2" descr="C:\Users\JavaPro\Desktop\'청춘'\정보통신전자공학부\SW융합\파이널프로젝트\벤치마킹\장재영\비트윈 캡쳐자료\Screenshot_2015-07-10-21-23-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09588"/>
            <a:ext cx="2808312" cy="499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253372" y="295789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75656" y="341327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57128" y="341327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31840" y="341327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Picture 2" descr="C:\Users\JavaPro\Desktop\'청춘'\정보통신전자공학부\SW융합\파이널프로젝트\벤치마킹\장재영\비트윈 캡쳐자료\Screenshot_2015-07-10-21-23-3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31" t="44129" b="47728"/>
          <a:stretch/>
        </p:blipFill>
        <p:spPr bwMode="auto">
          <a:xfrm>
            <a:off x="4699153" y="4536453"/>
            <a:ext cx="555617" cy="44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750714" y="407017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Picture 2" descr="C:\Users\JavaPro\Desktop\'청춘'\정보통신전자공학부\SW융합\파이널프로젝트\벤치마킹\장재영\비트윈 캡쳐자료\Screenshot_2015-07-10-21-24-1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41823" r="6984" b="38273"/>
          <a:stretch/>
        </p:blipFill>
        <p:spPr bwMode="auto">
          <a:xfrm>
            <a:off x="864761" y="4536453"/>
            <a:ext cx="1996423" cy="82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51953" y="4081065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9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JavaPro\Desktop\'청춘'\정보통신전자공학부\SW융합\파이널프로젝트\벤치마킹\장재영\비트윈 캡쳐자료\Screenshot_2015-07-10-21-23-4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342364"/>
            <a:ext cx="2664296" cy="473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2696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공유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공유할 수 있는 </a:t>
                      </a:r>
                      <a:r>
                        <a:rPr lang="ko-KR" altLang="en-US" sz="1200" b="1" dirty="0" err="1" smtClean="0"/>
                        <a:t>앱들을</a:t>
                      </a:r>
                      <a:r>
                        <a:rPr lang="ko-KR" altLang="en-US" sz="1200" b="1" dirty="0" smtClean="0"/>
                        <a:t> 제공한다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메모 상세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693309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메모 상세 보기에서 공유 버튼을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클릭하면 메모 전달하기 화면이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제공된 </a:t>
                      </a:r>
                      <a:r>
                        <a:rPr lang="ko-KR" altLang="en-US" sz="1200" dirty="0" err="1" smtClean="0"/>
                        <a:t>앱들</a:t>
                      </a:r>
                      <a:r>
                        <a:rPr lang="ko-KR" altLang="en-US" sz="1200" dirty="0" smtClean="0"/>
                        <a:t> 중에서 메모를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전달할 </a:t>
                      </a:r>
                      <a:r>
                        <a:rPr lang="ko-KR" altLang="en-US" sz="1200" dirty="0" err="1" smtClean="0"/>
                        <a:t>앱을</a:t>
                      </a:r>
                      <a:r>
                        <a:rPr lang="ko-KR" altLang="en-US" sz="1200" dirty="0" smtClean="0"/>
                        <a:t> 선택할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-755866" y="348293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755866" y="407707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5616" y="134236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95174" y="257130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9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JavaPro\Desktop\'청춘'\정보통신전자공학부\SW융합\파이널프로젝트\벤치마킹\장재영\비트윈 캡쳐자료\Screenshot_2015-07-10-21-24-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304978"/>
            <a:ext cx="2706354" cy="481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762623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메모 수정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메모를 수정한다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메모 상세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786182"/>
              </p:ext>
            </p:extLst>
          </p:nvPr>
        </p:nvGraphicFramePr>
        <p:xfrm>
          <a:off x="5652120" y="908720"/>
          <a:ext cx="3168352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텍스트 박스 안에서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메모를 수정할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메모 수정이 완료되면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완료 버튼을 클릭하여 메모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수정을 완료시킨다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텍스트를 입력할 수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있는 화면이 제공된다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날짜와 시간을 선택하여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메모에 대한 날짜 정보를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설정해 줄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-755866" y="348293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31640" y="530120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197717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182010" y="152178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51720" y="530120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196" name="Picture 4" descr="C:\Users\JavaPro\Desktop\'청춘'\정보통신전자공학부\SW융합\파이널프로젝트\벤치마킹\장재영\비트윈 캡쳐자료\Screenshot_2015-07-10-21-24-47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18"/>
          <a:stretch/>
        </p:blipFill>
        <p:spPr bwMode="auto">
          <a:xfrm>
            <a:off x="521178" y="4293096"/>
            <a:ext cx="1452532" cy="90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JavaPro\Desktop\'청춘'\정보통신전자공학부\SW융합\파이널프로젝트\벤치마킹\장재영\비트윈 캡쳐자료\Screenshot_2015-07-10-21-24-5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1" t="9316" r="12227" b="5364"/>
          <a:stretch/>
        </p:blipFill>
        <p:spPr bwMode="auto">
          <a:xfrm>
            <a:off x="2568476" y="2639756"/>
            <a:ext cx="1412593" cy="285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JavaPro\Desktop\'청춘'\정보통신전자공학부\SW융합\파이널프로젝트\벤치마킹\장재영\비트윈 캡쳐자료\Screenshot_2015-07-10-21-25-23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3" t="21641" r="15277" b="18125"/>
          <a:stretch/>
        </p:blipFill>
        <p:spPr bwMode="auto">
          <a:xfrm>
            <a:off x="3730227" y="3549206"/>
            <a:ext cx="1407622" cy="21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9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727917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댓글</a:t>
                      </a:r>
                      <a:r>
                        <a:rPr lang="ko-KR" altLang="en-US" sz="1200" b="1" dirty="0" smtClean="0"/>
                        <a:t> 작성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댓글을</a:t>
                      </a:r>
                      <a:r>
                        <a:rPr lang="ko-KR" altLang="en-US" sz="1200" b="1" dirty="0" smtClean="0"/>
                        <a:t> 작성한다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메모 상세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218" name="Picture 2" descr="C:\Users\JavaPro\Desktop\'청춘'\정보통신전자공학부\SW융합\파이널프로젝트\벤치마킹\장재영\비트윈 캡쳐자료\Screenshot_2015-07-10-21-25-5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52" y="1252111"/>
            <a:ext cx="2736304" cy="486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824840"/>
              </p:ext>
            </p:extLst>
          </p:nvPr>
        </p:nvGraphicFramePr>
        <p:xfrm>
          <a:off x="5652120" y="908720"/>
          <a:ext cx="3168352" cy="4855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작성시 텍스트 작성 뿐만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아니라 아이콘을 클릭하면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err="1" smtClean="0"/>
                        <a:t>이모티콘을</a:t>
                      </a:r>
                      <a:r>
                        <a:rPr lang="ko-KR" altLang="en-US" sz="1200" dirty="0" smtClean="0"/>
                        <a:t> 선택하여 내용에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포함할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추가적인 </a:t>
                      </a:r>
                      <a:r>
                        <a:rPr lang="ko-KR" altLang="en-US" sz="1200" dirty="0" err="1" smtClean="0"/>
                        <a:t>이모티콘은</a:t>
                      </a:r>
                      <a:r>
                        <a:rPr lang="ko-KR" altLang="en-US" sz="1200" dirty="0" smtClean="0"/>
                        <a:t> 다운로드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받아야 사용할 수 있으므로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클릭 시 스티커 다운받기 화면이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제공된다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스티커 스토어로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연결된다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유료로 제공되는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스티커들의 정보가 제공된다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3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915492" y="608168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71676" y="591136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67620" y="383355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755866" y="2799003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219" name="Picture 3" descr="C:\Users\JavaPro\Desktop\'청춘'\정보통신전자공학부\SW융합\파이널프로젝트\벤치마킹\장재영\비트윈 캡쳐자료\Screenshot_2015-07-10-21-26-1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99"/>
          <a:stretch/>
        </p:blipFill>
        <p:spPr bwMode="auto">
          <a:xfrm>
            <a:off x="3429619" y="4696886"/>
            <a:ext cx="1963811" cy="120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JavaPro\Desktop\'청춘'\정보통신전자공학부\SW융합\파이널프로젝트\벤치마킹\장재영\비트윈 캡쳐자료\Screenshot_2015-07-10-21-26-3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252111"/>
            <a:ext cx="1839291" cy="326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799979" y="4692137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95923" y="148478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9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1953</Words>
  <Application>Microsoft Office PowerPoint</Application>
  <PresentationFormat>화면 슬라이드 쇼(4:3)</PresentationFormat>
  <Paragraphs>837</Paragraphs>
  <Slides>30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JavaPro</dc:creator>
  <cp:lastModifiedBy>JavaPro</cp:lastModifiedBy>
  <cp:revision>68</cp:revision>
  <cp:lastPrinted>2015-07-12T04:27:38Z</cp:lastPrinted>
  <dcterms:created xsi:type="dcterms:W3CDTF">2015-05-01T07:35:28Z</dcterms:created>
  <dcterms:modified xsi:type="dcterms:W3CDTF">2015-07-17T04:21:18Z</dcterms:modified>
</cp:coreProperties>
</file>